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 descr="Screenshot (100)"/>
          <p:cNvPicPr>
            <a:picLocks noChangeAspect="1"/>
          </p:cNvPicPr>
          <p:nvPr>
            <p:ph idx="1"/>
          </p:nvPr>
        </p:nvPicPr>
        <p:blipFill>
          <a:blip r:embed="rId1"/>
          <a:srcRect l="9038" t="23143" r="11320" b="17233"/>
          <a:stretch>
            <a:fillRect/>
          </a:stretch>
        </p:blipFill>
        <p:spPr>
          <a:xfrm>
            <a:off x="-635" y="-635"/>
            <a:ext cx="1225677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0)"/>
          <p:cNvPicPr>
            <a:picLocks noChangeAspect="1"/>
          </p:cNvPicPr>
          <p:nvPr>
            <p:ph idx="1"/>
          </p:nvPr>
        </p:nvPicPr>
        <p:blipFill>
          <a:blip r:embed="rId1"/>
          <a:srcRect l="3119" t="20346" r="5804" b="25344"/>
          <a:stretch>
            <a:fillRect/>
          </a:stretch>
        </p:blipFill>
        <p:spPr>
          <a:xfrm>
            <a:off x="-89535" y="0"/>
            <a:ext cx="12281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1)"/>
          <p:cNvPicPr>
            <a:picLocks noChangeAspect="1"/>
          </p:cNvPicPr>
          <p:nvPr>
            <p:ph idx="1"/>
          </p:nvPr>
        </p:nvPicPr>
        <p:blipFill>
          <a:blip r:embed="rId1"/>
          <a:srcRect l="5672" t="20575" r="7938" b="11338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2)"/>
          <p:cNvPicPr>
            <a:picLocks noChangeAspect="1"/>
          </p:cNvPicPr>
          <p:nvPr>
            <p:ph idx="1"/>
          </p:nvPr>
        </p:nvPicPr>
        <p:blipFill>
          <a:blip r:embed="rId1"/>
          <a:srcRect l="9071" t="18299" r="6378" b="15132"/>
          <a:stretch>
            <a:fillRect/>
          </a:stretch>
        </p:blipFill>
        <p:spPr>
          <a:xfrm>
            <a:off x="0" y="-66040"/>
            <a:ext cx="12192000" cy="6924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4)"/>
          <p:cNvPicPr>
            <a:picLocks noChangeAspect="1"/>
          </p:cNvPicPr>
          <p:nvPr>
            <p:ph idx="1"/>
          </p:nvPr>
        </p:nvPicPr>
        <p:blipFill>
          <a:blip r:embed="rId1"/>
          <a:srcRect l="8365" t="18050" r="6518" b="18663"/>
          <a:stretch>
            <a:fillRect/>
          </a:stretch>
        </p:blipFill>
        <p:spPr>
          <a:xfrm>
            <a:off x="0" y="0"/>
            <a:ext cx="122256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5)"/>
          <p:cNvPicPr>
            <a:picLocks noChangeAspect="1"/>
          </p:cNvPicPr>
          <p:nvPr>
            <p:ph idx="1"/>
          </p:nvPr>
        </p:nvPicPr>
        <p:blipFill>
          <a:blip r:embed="rId1"/>
          <a:srcRect l="10212" t="20312" r="7224" b="15380"/>
          <a:stretch>
            <a:fillRect/>
          </a:stretch>
        </p:blipFill>
        <p:spPr>
          <a:xfrm>
            <a:off x="-635" y="-131445"/>
            <a:ext cx="12192000" cy="6989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6)"/>
          <p:cNvPicPr>
            <a:picLocks noChangeAspect="1"/>
          </p:cNvPicPr>
          <p:nvPr>
            <p:ph idx="1"/>
          </p:nvPr>
        </p:nvPicPr>
        <p:blipFill>
          <a:blip r:embed="rId1"/>
          <a:srcRect l="5812" t="16285" r="4958" b="12856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17)"/>
          <p:cNvPicPr>
            <a:picLocks noChangeAspect="1"/>
          </p:cNvPicPr>
          <p:nvPr>
            <p:ph idx="1"/>
          </p:nvPr>
        </p:nvPicPr>
        <p:blipFill>
          <a:blip r:embed="rId1"/>
          <a:srcRect l="14604" t="19116" r="9645" b="12039"/>
          <a:stretch>
            <a:fillRect/>
          </a:stretch>
        </p:blipFill>
        <p:spPr>
          <a:xfrm>
            <a:off x="-86995" y="-635"/>
            <a:ext cx="122796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1)"/>
          <p:cNvPicPr>
            <a:picLocks noChangeAspect="1"/>
          </p:cNvPicPr>
          <p:nvPr>
            <p:ph idx="1"/>
          </p:nvPr>
        </p:nvPicPr>
        <p:blipFill>
          <a:blip r:embed="rId1"/>
          <a:srcRect l="10737" t="18386" r="12412" b="15030"/>
          <a:stretch>
            <a:fillRect/>
          </a:stretch>
        </p:blipFill>
        <p:spPr>
          <a:xfrm>
            <a:off x="-96520" y="-66040"/>
            <a:ext cx="12287885" cy="6924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2)"/>
          <p:cNvPicPr>
            <a:picLocks noChangeAspect="1"/>
          </p:cNvPicPr>
          <p:nvPr>
            <p:ph idx="1"/>
          </p:nvPr>
        </p:nvPicPr>
        <p:blipFill>
          <a:blip r:embed="rId1"/>
          <a:srcRect l="10458" t="16416" r="9071" b="23946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3)"/>
          <p:cNvPicPr>
            <a:picLocks noChangeAspect="1"/>
          </p:cNvPicPr>
          <p:nvPr>
            <p:ph idx="1"/>
          </p:nvPr>
        </p:nvPicPr>
        <p:blipFill>
          <a:blip r:embed="rId1"/>
          <a:srcRect l="8644" t="18634" r="9210" b="18255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4)"/>
          <p:cNvPicPr>
            <a:picLocks noChangeAspect="1"/>
          </p:cNvPicPr>
          <p:nvPr>
            <p:ph idx="1"/>
          </p:nvPr>
        </p:nvPicPr>
        <p:blipFill>
          <a:blip r:embed="rId1"/>
          <a:srcRect l="10039" t="18138" r="11993" b="14534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5)"/>
          <p:cNvPicPr>
            <a:picLocks noChangeAspect="1"/>
          </p:cNvPicPr>
          <p:nvPr>
            <p:ph idx="1"/>
          </p:nvPr>
        </p:nvPicPr>
        <p:blipFill>
          <a:blip r:embed="rId1"/>
          <a:srcRect l="3497" t="16168" r="4613" b="20473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7)"/>
          <p:cNvPicPr>
            <a:picLocks noChangeAspect="1"/>
          </p:cNvPicPr>
          <p:nvPr>
            <p:ph idx="1"/>
          </p:nvPr>
        </p:nvPicPr>
        <p:blipFill>
          <a:blip r:embed="rId1"/>
          <a:srcRect l="8504" t="17788" r="3538" b="15380"/>
          <a:stretch>
            <a:fillRect/>
          </a:stretch>
        </p:blipFill>
        <p:spPr>
          <a:xfrm>
            <a:off x="0" y="635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8)"/>
          <p:cNvPicPr>
            <a:picLocks noChangeAspect="1"/>
          </p:cNvPicPr>
          <p:nvPr>
            <p:ph idx="1"/>
          </p:nvPr>
        </p:nvPicPr>
        <p:blipFill>
          <a:blip r:embed="rId1"/>
          <a:srcRect l="6945" t="20823" r="8077" b="1891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9)"/>
          <p:cNvPicPr>
            <a:picLocks noChangeAspect="1"/>
          </p:cNvPicPr>
          <p:nvPr>
            <p:ph idx="1"/>
          </p:nvPr>
        </p:nvPicPr>
        <p:blipFill>
          <a:blip r:embed="rId1"/>
          <a:srcRect l="3259" t="23347" r="8504" b="21436"/>
          <a:stretch>
            <a:fillRect/>
          </a:stretch>
        </p:blipFill>
        <p:spPr>
          <a:xfrm>
            <a:off x="635" y="-635"/>
            <a:ext cx="12191365" cy="6858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user</cp:lastModifiedBy>
  <cp:revision>1</cp:revision>
  <dcterms:created xsi:type="dcterms:W3CDTF">2023-10-08T09:08:22Z</dcterms:created>
  <dcterms:modified xsi:type="dcterms:W3CDTF">2023-10-08T09:08:22Z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B2C8988ACEFD4DB9BC8E8161046FFE29_11</vt:lpwstr>
  </property>
  <property fmtid="{D5CDD505-2E9C-101B-9397-08002B2CF9AE}" pid="3" name="KSOProductBuildVer">
    <vt:lpwstr>1033-12.2.0.13263</vt:lpwstr>
  </property>
</Properties>
</file>